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0E3"/>
    <a:srgbClr val="0099CC"/>
    <a:srgbClr val="3399FF"/>
    <a:srgbClr val="00CCFF"/>
    <a:srgbClr val="0099FF"/>
    <a:srgbClr val="66CCFF"/>
    <a:srgbClr val="6699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C5497-5AB9-40DC-8A0D-E109F27C427E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D0E61-4F68-4EC3-89BE-E3E0C8A3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0E61-4F68-4EC3-89BE-E3E0C8A3D4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9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0E61-4F68-4EC3-89BE-E3E0C8A3D4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9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0E61-4F68-4EC3-89BE-E3E0C8A3D4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0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4000" b="1" i="1" dirty="0" smtClean="0">
                <a:solidFill>
                  <a:schemeClr val="bg1">
                    <a:lumMod val="50000"/>
                  </a:schemeClr>
                </a:solidFill>
              </a:rPr>
              <a:t>Step 3: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Talk to Your Teens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Teens who learn about the risks of drugs from their parents are 50 percent less likely to use drugs.</a:t>
            </a:r>
            <a:endParaRPr lang="en-US" sz="8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algn="l"/>
            <a:r>
              <a:rPr lang="en-US" sz="4000" b="1" i="1" dirty="0" smtClean="0">
                <a:solidFill>
                  <a:schemeClr val="bg1">
                    <a:lumMod val="50000"/>
                  </a:schemeClr>
                </a:solidFill>
              </a:rPr>
              <a:t>Step 4: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Talk to Other Parents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Speak up – at sports events and other gatherings of parents – to make sure others active in your teen’s day-to-day activities know the warning signs of medicine abuse.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0E61-4F68-4EC3-89BE-E3E0C8A3D4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D0E61-4F68-4EC3-89BE-E3E0C8A3D4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9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0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5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1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3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9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C91A-BBF4-413C-BB52-74BC298CE168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2C36-2288-41E9-A30E-7B4B9DF9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2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Over-the-Counter</a:t>
            </a:r>
            <a:b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Cough Medicine Abuse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696200" cy="1066800"/>
          </a:xfrm>
        </p:spPr>
        <p:txBody>
          <a:bodyPr>
            <a:normAutofit fontScale="62500" lnSpcReduction="20000"/>
          </a:bodyPr>
          <a:lstStyle/>
          <a:p>
            <a:r>
              <a:rPr lang="en-US" sz="6000" b="1" i="1" dirty="0" smtClean="0">
                <a:solidFill>
                  <a:schemeClr val="bg1">
                    <a:lumMod val="50000"/>
                  </a:schemeClr>
                </a:solidFill>
              </a:rPr>
              <a:t>Working together to protect teens</a:t>
            </a:r>
            <a:endParaRPr lang="en-US" sz="6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518749"/>
            <a:ext cx="5638800" cy="33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Rx and OTC Medicine Abuse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828800"/>
            <a:ext cx="3657600" cy="3581400"/>
          </a:xfrm>
        </p:spPr>
        <p:txBody>
          <a:bodyPr>
            <a:normAutofit fontScale="55000" lnSpcReduction="20000"/>
          </a:bodyPr>
          <a:lstStyle/>
          <a:p>
            <a:r>
              <a:rPr lang="en-US" sz="6000" i="1" dirty="0" smtClean="0">
                <a:solidFill>
                  <a:schemeClr val="bg1">
                    <a:lumMod val="50000"/>
                  </a:schemeClr>
                </a:solidFill>
              </a:rPr>
              <a:t>The Office of National Drug Control Policy reports that medicine abuse is our nation’s   </a:t>
            </a:r>
            <a:r>
              <a:rPr lang="en-US" sz="6000" b="1" i="1" dirty="0" smtClean="0">
                <a:solidFill>
                  <a:schemeClr val="accent4">
                    <a:lumMod val="75000"/>
                  </a:schemeClr>
                </a:solidFill>
              </a:rPr>
              <a:t>fastest-growing</a:t>
            </a:r>
            <a:r>
              <a:rPr lang="en-US" sz="6000" i="1" dirty="0" smtClean="0">
                <a:solidFill>
                  <a:srgbClr val="7030A0"/>
                </a:solidFill>
              </a:rPr>
              <a:t> </a:t>
            </a:r>
            <a:r>
              <a:rPr lang="en-US" sz="6000" i="1" dirty="0" smtClean="0">
                <a:solidFill>
                  <a:schemeClr val="bg1">
                    <a:lumMod val="50000"/>
                  </a:schemeClr>
                </a:solidFill>
              </a:rPr>
              <a:t>drug problem. </a:t>
            </a:r>
            <a:endParaRPr lang="en-US" sz="6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518749"/>
            <a:ext cx="5638800" cy="33925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24000"/>
            <a:ext cx="2914650" cy="4038600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7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6" y="0"/>
            <a:ext cx="9133114" cy="1600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Teens Turn to Medicine Cabinets to Get High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1828800"/>
            <a:ext cx="4724400" cy="4419600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According to the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2013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Monitoring the Future Report,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percent of teens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have abused OTC cough medicines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containing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dextromethorphan (DXM) to get high.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Teens mistakenly think this is a “safer” high.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000" i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Unfortunately, many parents are not aware of this behavior.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1000" i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etecting it is a challenge for parents and educators.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Awareness is the key to prevention.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518749"/>
            <a:ext cx="5638800" cy="3392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716595"/>
            <a:ext cx="3352799" cy="453180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>
            <a:glow rad="127000">
              <a:schemeClr val="bg1"/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7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067800" cy="685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Dextromethorphan?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096000"/>
            <a:ext cx="5638800" cy="33925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52400" y="1143000"/>
            <a:ext cx="4063007" cy="1979448"/>
            <a:chOff x="0" y="1219204"/>
            <a:chExt cx="4063007" cy="1979448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1219204"/>
              <a:ext cx="4063007" cy="1979448"/>
            </a:xfrm>
            <a:prstGeom prst="round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96629" y="1315833"/>
              <a:ext cx="3869749" cy="1786190"/>
            </a:xfrm>
            <a:prstGeom prst="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5250" tIns="0" rIns="0" bIns="95250" numCol="1" spcCol="1270" anchor="ctr" anchorCtr="1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i="1" kern="1200" dirty="0" smtClean="0">
                  <a:solidFill>
                    <a:schemeClr val="bg1">
                      <a:lumMod val="50000"/>
                    </a:schemeClr>
                  </a:solidFill>
                </a:rPr>
                <a:t>A safe and effective cough suppressant ingredient found in 100+ OTC cough/cold  medicines </a:t>
              </a:r>
              <a:endParaRPr lang="en-US" b="1" i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72829" y="1143000"/>
            <a:ext cx="4063007" cy="2031520"/>
            <a:chOff x="4471392" y="1219204"/>
            <a:chExt cx="4063007" cy="2031520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4471392" y="1219204"/>
              <a:ext cx="4063007" cy="2031520"/>
            </a:xfrm>
            <a:prstGeom prst="round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570563" y="1318375"/>
              <a:ext cx="3864665" cy="1833178"/>
            </a:xfrm>
            <a:prstGeom prst="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5250" tIns="0" rIns="0" bIns="95250" numCol="1" spcCol="1270" anchor="ctr" anchorCtr="1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i="1" kern="1200" dirty="0" smtClean="0">
                  <a:solidFill>
                    <a:schemeClr val="bg1">
                      <a:lumMod val="50000"/>
                    </a:schemeClr>
                  </a:solidFill>
                </a:rPr>
                <a:t>The most widely used cough suppressant in the U.S. </a:t>
              </a:r>
              <a:endParaRPr lang="en-US" b="1" i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43623" y="3505200"/>
            <a:ext cx="6147777" cy="1524554"/>
            <a:chOff x="1167429" y="3580819"/>
            <a:chExt cx="6147777" cy="1524554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17" name="Rounded Rectangle 16"/>
            <p:cNvSpPr/>
            <p:nvPr/>
          </p:nvSpPr>
          <p:spPr>
            <a:xfrm>
              <a:off x="1167429" y="3580819"/>
              <a:ext cx="6147777" cy="1524554"/>
            </a:xfrm>
            <a:prstGeom prst="round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241852" y="3655242"/>
              <a:ext cx="5998931" cy="1375708"/>
            </a:xfrm>
            <a:prstGeom prst="rect">
              <a:avLst/>
            </a:pr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5250" tIns="95250" rIns="91440" bIns="95250" numCol="1" spcCol="1270" anchor="ctr" anchorCtr="1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i="1" kern="1200" dirty="0" smtClean="0">
                  <a:solidFill>
                    <a:schemeClr val="bg1">
                      <a:lumMod val="50000"/>
                    </a:schemeClr>
                  </a:solidFill>
                </a:rPr>
                <a:t>Abused by teens taking </a:t>
              </a:r>
              <a:r>
                <a:rPr lang="en-US" sz="3000" b="1" i="1" kern="1200" dirty="0" smtClean="0">
                  <a:solidFill>
                    <a:schemeClr val="bg1">
                      <a:lumMod val="50000"/>
                    </a:schemeClr>
                  </a:solidFill>
                </a:rPr>
                <a:t>25 times </a:t>
              </a:r>
              <a:br>
                <a:rPr lang="en-US" sz="3000" b="1" i="1" kern="120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US" sz="2500" b="1" i="1" kern="1200" dirty="0" smtClean="0">
                  <a:solidFill>
                    <a:schemeClr val="bg1">
                      <a:lumMod val="50000"/>
                    </a:schemeClr>
                  </a:solidFill>
                </a:rPr>
                <a:t>or more than the recommended dose to get “high”</a:t>
              </a:r>
              <a:endParaRPr lang="en-US" b="1" i="1" kern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37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067800" cy="685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Know </a:t>
            </a:r>
            <a:r>
              <a:rPr lang="en-US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 a Medicine Contains DXM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096000"/>
            <a:ext cx="5638800" cy="339251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534400" cy="5791200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Identify products that contain DXM by reading the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ingredients list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or by looking for this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icon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on the package.</a:t>
            </a:r>
          </a:p>
          <a:p>
            <a:pPr algn="l"/>
            <a:r>
              <a:rPr lang="en-US" sz="23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332053"/>
            <a:ext cx="5029200" cy="253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762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Are the Side Effects</a:t>
            </a:r>
            <a:b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Abuse?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096000"/>
            <a:ext cx="5638800" cy="339251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2133600"/>
            <a:ext cx="8077200" cy="30480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Nausea and vomiting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Abdominal pain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Confusion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Dizziness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Double or blurred vision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Slurred speech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8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Impaired physical coordination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Rapid heart beat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Drowsiness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Numbness of fingers and toes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</a:rPr>
              <a:t>Disorientation </a:t>
            </a:r>
          </a:p>
        </p:txBody>
      </p:sp>
    </p:spTree>
    <p:extLst>
      <p:ext uri="{BB962C8B-B14F-4D97-AF65-F5344CB8AC3E}">
        <p14:creationId xmlns:p14="http://schemas.microsoft.com/office/powerpoint/2010/main" val="29737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518749"/>
            <a:ext cx="5638800" cy="33925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Can You Prevent Abuse?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762000"/>
            <a:ext cx="9067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i="1" dirty="0" smtClean="0">
                <a:solidFill>
                  <a:schemeClr val="accent4">
                    <a:lumMod val="75000"/>
                  </a:schemeClr>
                </a:solidFill>
              </a:rPr>
              <a:t>Step 1: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Educate Yourself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Know the Warning Signs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Empty cough medicine boxes or bottles in the trash a teen’s room, backpack or school locker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Teens purchasing or using cough medicine when not ill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Missing boxes or bottles from home medicine supply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Hearing a teen use certain slang terms for DXM abuse, such as skittles,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skittling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tussin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robo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-tripping,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robo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, CCC, triple Cs,  and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Dexing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/DXM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5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518749"/>
            <a:ext cx="5638800" cy="33925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Can You Prevent Abuse?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990600"/>
            <a:ext cx="90678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i="1" dirty="0" smtClean="0">
                <a:solidFill>
                  <a:schemeClr val="accent4">
                    <a:lumMod val="75000"/>
                  </a:schemeClr>
                </a:solidFill>
              </a:rPr>
              <a:t>Step 2: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Monitor Your Medicines</a:t>
            </a:r>
          </a:p>
          <a:p>
            <a:pPr algn="l"/>
            <a:endParaRPr lang="en-US" sz="3000" b="1" i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z="6000" b="1" i="1" dirty="0" smtClean="0">
                <a:solidFill>
                  <a:schemeClr val="accent4">
                    <a:lumMod val="75000"/>
                  </a:schemeClr>
                </a:solidFill>
              </a:rPr>
              <a:t>Step 3: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Talk to Your Teens</a:t>
            </a:r>
          </a:p>
          <a:p>
            <a:pPr algn="l"/>
            <a:endParaRPr lang="en-US" sz="3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z="6000" b="1" i="1" dirty="0" smtClean="0">
                <a:solidFill>
                  <a:schemeClr val="accent4">
                    <a:lumMod val="75000"/>
                  </a:schemeClr>
                </a:solidFill>
              </a:rPr>
              <a:t>Step 4: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Talk to Other Parents</a:t>
            </a:r>
          </a:p>
          <a:p>
            <a:pPr lvl="1" algn="l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 algn="l"/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5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518749"/>
            <a:ext cx="5638800" cy="33925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Can You Prevent Abuse?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762000"/>
            <a:ext cx="9067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b="1" i="1" dirty="0" smtClean="0">
                <a:solidFill>
                  <a:schemeClr val="accent4">
                    <a:lumMod val="75000"/>
                  </a:schemeClr>
                </a:solidFill>
              </a:rPr>
              <a:t>Step 5: </a:t>
            </a:r>
            <a:r>
              <a:rPr lang="en-US" sz="4000" i="1" dirty="0" smtClean="0">
                <a:solidFill>
                  <a:schemeClr val="bg1">
                    <a:lumMod val="50000"/>
                  </a:schemeClr>
                </a:solidFill>
              </a:rPr>
              <a:t>Learn More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Go to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StopMedicineAbuse.org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to:</a:t>
            </a:r>
          </a:p>
          <a:p>
            <a:pPr lvl="2" algn="l"/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Order free brochures to read with your teen and share</a:t>
            </a:r>
            <a:b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with other parents.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Connect with other parents through social media.</a:t>
            </a:r>
          </a:p>
          <a:p>
            <a:pPr marL="1257300" lvl="2" indent="-342900" algn="l">
              <a:buFont typeface="Arial" pitchFamily="34" charset="0"/>
              <a:buChar char="•"/>
            </a:pPr>
            <a:endParaRPr lang="en-US" sz="1000" i="1" dirty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Learn about StopMedicineAbuse.org’s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Five Moms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campaign.</a:t>
            </a:r>
          </a:p>
          <a:p>
            <a:pPr lvl="2" algn="l"/>
            <a:endParaRPr lang="en-US" sz="10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Sign up for the monthly e-newsletter.</a:t>
            </a:r>
          </a:p>
        </p:txBody>
      </p:sp>
    </p:spTree>
    <p:extLst>
      <p:ext uri="{BB962C8B-B14F-4D97-AF65-F5344CB8AC3E}">
        <p14:creationId xmlns:p14="http://schemas.microsoft.com/office/powerpoint/2010/main" val="369643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379</Words>
  <Application>Microsoft Office PowerPoint</Application>
  <PresentationFormat>On-screen Show (4:3)</PresentationFormat>
  <Paragraphs>73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Over-the-Counter Cough Medicine Abuse</vt:lpstr>
      <vt:lpstr>Rx and OTC Medicine Abuse</vt:lpstr>
      <vt:lpstr>Teens Turn to Medicine Cabinets to Get High</vt:lpstr>
      <vt:lpstr>What Is Dextromethorphan?</vt:lpstr>
      <vt:lpstr> How To Know If a Medicine Contains DXM</vt:lpstr>
      <vt:lpstr> What Are the Side Effects of Abuse?</vt:lpstr>
      <vt:lpstr>PowerPoint Presentation</vt:lpstr>
      <vt:lpstr>PowerPoint Presentation</vt:lpstr>
      <vt:lpstr>PowerPoint Presentation</vt:lpstr>
    </vt:vector>
  </TitlesOfParts>
  <Company>CHPA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Teen Cough Medicine Abuse</dc:title>
  <dc:creator>Jenni Terry</dc:creator>
  <cp:lastModifiedBy>Natalia Martinez Duncan</cp:lastModifiedBy>
  <cp:revision>17</cp:revision>
  <dcterms:created xsi:type="dcterms:W3CDTF">2012-07-19T16:39:36Z</dcterms:created>
  <dcterms:modified xsi:type="dcterms:W3CDTF">2014-07-25T20:28:20Z</dcterms:modified>
</cp:coreProperties>
</file>